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4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4F3C-4081-4C02-BDDE-BA104D8234BA}" type="datetimeFigureOut">
              <a:rPr lang="pl-PL" smtClean="0"/>
              <a:t>19.11.2020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40BE-DB57-4BA3-A906-C02FF728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822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4F3C-4081-4C02-BDDE-BA104D8234BA}" type="datetimeFigureOut">
              <a:rPr lang="pl-PL" smtClean="0"/>
              <a:t>19.11.2020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40BE-DB57-4BA3-A906-C02FF728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7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4F3C-4081-4C02-BDDE-BA104D8234BA}" type="datetimeFigureOut">
              <a:rPr lang="pl-PL" smtClean="0"/>
              <a:t>19.11.2020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40BE-DB57-4BA3-A906-C02FF728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436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4F3C-4081-4C02-BDDE-BA104D8234BA}" type="datetimeFigureOut">
              <a:rPr lang="pl-PL" smtClean="0"/>
              <a:t>19.11.2020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40BE-DB57-4BA3-A906-C02FF728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107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4F3C-4081-4C02-BDDE-BA104D8234BA}" type="datetimeFigureOut">
              <a:rPr lang="pl-PL" smtClean="0"/>
              <a:t>19.11.2020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40BE-DB57-4BA3-A906-C02FF728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852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4F3C-4081-4C02-BDDE-BA104D8234BA}" type="datetimeFigureOut">
              <a:rPr lang="pl-PL" smtClean="0"/>
              <a:t>19.11.2020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40BE-DB57-4BA3-A906-C02FF728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434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4F3C-4081-4C02-BDDE-BA104D8234BA}" type="datetimeFigureOut">
              <a:rPr lang="pl-PL" smtClean="0"/>
              <a:t>19.11.2020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40BE-DB57-4BA3-A906-C02FF728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567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4F3C-4081-4C02-BDDE-BA104D8234BA}" type="datetimeFigureOut">
              <a:rPr lang="pl-PL" smtClean="0"/>
              <a:t>19.11.2020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40BE-DB57-4BA3-A906-C02FF728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839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4F3C-4081-4C02-BDDE-BA104D8234BA}" type="datetimeFigureOut">
              <a:rPr lang="pl-PL" smtClean="0"/>
              <a:t>19.11.2020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40BE-DB57-4BA3-A906-C02FF728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313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4F3C-4081-4C02-BDDE-BA104D8234BA}" type="datetimeFigureOut">
              <a:rPr lang="pl-PL" smtClean="0"/>
              <a:t>19.11.2020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40BE-DB57-4BA3-A906-C02FF728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54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4F3C-4081-4C02-BDDE-BA104D8234BA}" type="datetimeFigureOut">
              <a:rPr lang="pl-PL" smtClean="0"/>
              <a:t>19.11.2020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40BE-DB57-4BA3-A906-C02FF728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3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74F3C-4081-4C02-BDDE-BA104D8234BA}" type="datetimeFigureOut">
              <a:rPr lang="pl-PL" smtClean="0"/>
              <a:t>19.11.2020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E40BE-DB57-4BA3-A906-C02FF7287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718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243408" y="2771800"/>
            <a:ext cx="6912768" cy="1656184"/>
          </a:xfrm>
        </p:spPr>
        <p:txBody>
          <a:bodyPr>
            <a:normAutofit fontScale="90000"/>
          </a:bodyPr>
          <a:lstStyle/>
          <a:p>
            <a:r>
              <a:rPr lang="pl-PL" sz="5400" b="1" dirty="0" smtClean="0">
                <a:solidFill>
                  <a:schemeClr val="tx2">
                    <a:lumMod val="75000"/>
                  </a:schemeClr>
                </a:solidFill>
              </a:rPr>
              <a:t>   „ </a:t>
            </a:r>
            <a:r>
              <a:rPr lang="pl-PL" sz="6000" b="1" dirty="0" err="1" smtClean="0">
                <a:solidFill>
                  <a:schemeClr val="tx2">
                    <a:lumMod val="75000"/>
                  </a:schemeClr>
                </a:solidFill>
              </a:rPr>
              <a:t>OrCal®K</a:t>
            </a:r>
            <a:r>
              <a:rPr lang="pl-PL" sz="6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4000" b="1" dirty="0" err="1" smtClean="0">
                <a:solidFill>
                  <a:schemeClr val="tx2">
                    <a:lumMod val="75000"/>
                  </a:schemeClr>
                </a:solidFill>
              </a:rPr>
              <a:t>pHregulator</a:t>
            </a:r>
            <a:r>
              <a:rPr lang="pl-PL" sz="5400" b="1" dirty="0" smtClean="0">
                <a:solidFill>
                  <a:schemeClr val="tx2">
                    <a:lumMod val="75000"/>
                  </a:schemeClr>
                </a:solidFill>
              </a:rPr>
              <a:t>®”</a:t>
            </a:r>
            <a:r>
              <a:rPr lang="pl-PL" sz="7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l-PL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412776" y="5004048"/>
            <a:ext cx="432048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            </a:t>
            </a:r>
            <a:r>
              <a:rPr lang="pl-PL" b="1" dirty="0" smtClean="0">
                <a:solidFill>
                  <a:schemeClr val="bg1"/>
                </a:solidFill>
              </a:rPr>
              <a:t>ORGANICZNO -MINERALNY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76672" y="683568"/>
            <a:ext cx="61926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Producent</a:t>
            </a:r>
            <a:r>
              <a:rPr lang="pl-PL" dirty="0" smtClean="0"/>
              <a:t>:” </a:t>
            </a:r>
            <a:r>
              <a:rPr lang="pl-PL" sz="1600" b="1" dirty="0" smtClean="0"/>
              <a:t>Miejskie Wodociągi i Kanalizacja </a:t>
            </a:r>
            <a:r>
              <a:rPr lang="pl-PL" sz="1600" b="1" dirty="0" err="1" smtClean="0"/>
              <a:t>Sp.zo.o</a:t>
            </a:r>
            <a:r>
              <a:rPr lang="pl-PL" sz="1600" b="1" dirty="0" smtClean="0"/>
              <a:t>    </a:t>
            </a:r>
            <a:r>
              <a:rPr lang="pl-PL" b="1" dirty="0" smtClean="0"/>
              <a:t>Kołobrzegu”</a:t>
            </a:r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412776" y="5652120"/>
            <a:ext cx="432048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     </a:t>
            </a:r>
            <a:r>
              <a:rPr lang="pl-PL" b="1" dirty="0" smtClean="0">
                <a:solidFill>
                  <a:schemeClr val="bg1"/>
                </a:solidFill>
              </a:rPr>
              <a:t>Z AKTYWNYM  HYDRATEM  WAPNIA</a:t>
            </a:r>
            <a:endParaRPr lang="pl-PL" b="1" dirty="0">
              <a:solidFill>
                <a:schemeClr val="bg1"/>
              </a:solidFill>
            </a:endParaRPr>
          </a:p>
        </p:txBody>
      </p:sp>
      <p:cxnSp>
        <p:nvCxnSpPr>
          <p:cNvPr id="13" name="Łącznik prostoliniowy 12"/>
          <p:cNvCxnSpPr/>
          <p:nvPr/>
        </p:nvCxnSpPr>
        <p:spPr>
          <a:xfrm>
            <a:off x="476672" y="1259632"/>
            <a:ext cx="5904656" cy="0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1412776" y="637220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         </a:t>
            </a: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</a:rPr>
              <a:t>Odkwasza* Użyźnia *Odżywia</a:t>
            </a:r>
            <a:endParaRPr lang="pl-PL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476672" y="7090586"/>
            <a:ext cx="56886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/>
          <p:cNvSpPr txBox="1"/>
          <p:nvPr/>
        </p:nvSpPr>
        <p:spPr>
          <a:xfrm>
            <a:off x="1412776" y="7452320"/>
            <a:ext cx="4464496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bg1"/>
                </a:solidFill>
              </a:rPr>
              <a:t>                        Decyzja  nr G-942/20</a:t>
            </a:r>
          </a:p>
          <a:p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smtClean="0">
                <a:solidFill>
                  <a:schemeClr val="bg1"/>
                </a:solidFill>
              </a:rPr>
              <a:t>             Ministra Rolnictwa i Rozwoju Wsi                                                             </a:t>
            </a:r>
          </a:p>
          <a:p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smtClean="0">
                <a:solidFill>
                  <a:schemeClr val="bg1"/>
                </a:solidFill>
              </a:rPr>
              <a:t>                                  Masa netto </a:t>
            </a:r>
            <a:r>
              <a:rPr lang="pl-PL" sz="2400" dirty="0" smtClean="0">
                <a:solidFill>
                  <a:schemeClr val="bg1"/>
                </a:solidFill>
              </a:rPr>
              <a:t>1000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smtClean="0">
                <a:solidFill>
                  <a:schemeClr val="bg1"/>
                </a:solidFill>
              </a:rPr>
              <a:t>kg  +/- 5%</a:t>
            </a:r>
            <a:endParaRPr lang="pl-P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58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47</Words>
  <Application>Microsoft Office PowerPoint</Application>
  <PresentationFormat>Pokaz na ekranie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   „ OrCal®K pHregulator®”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OrCal®K</dc:title>
  <dc:creator>PMozdzierz</dc:creator>
  <cp:lastModifiedBy>PMozdzierz</cp:lastModifiedBy>
  <cp:revision>6</cp:revision>
  <dcterms:created xsi:type="dcterms:W3CDTF">2020-11-18T12:01:04Z</dcterms:created>
  <dcterms:modified xsi:type="dcterms:W3CDTF">2020-11-19T10:09:34Z</dcterms:modified>
</cp:coreProperties>
</file>